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213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64D"/>
    <a:srgbClr val="548F48"/>
    <a:srgbClr val="004505"/>
    <a:srgbClr val="98EB99"/>
    <a:srgbClr val="004706"/>
    <a:srgbClr val="013205"/>
    <a:srgbClr val="023806"/>
    <a:srgbClr val="033606"/>
    <a:srgbClr val="014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6"/>
    <p:restoredTop sz="95737"/>
  </p:normalViewPr>
  <p:slideViewPr>
    <p:cSldViewPr snapToGrid="0" snapToObjects="1">
      <p:cViewPr varScale="1">
        <p:scale>
          <a:sx n="96" d="100"/>
          <a:sy n="96" d="100"/>
        </p:scale>
        <p:origin x="2552" y="192"/>
      </p:cViewPr>
      <p:guideLst/>
    </p:cSldViewPr>
  </p:slideViewPr>
  <p:outlineViewPr>
    <p:cViewPr>
      <p:scale>
        <a:sx n="33" d="100"/>
        <a:sy n="33" d="100"/>
      </p:scale>
      <p:origin x="0" y="-10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27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C59A-DB06-0645-8B02-44E54EAF4A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909C-5D21-8F4E-A5CB-E3057603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3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60"/>
            <a:ext cx="6606540" cy="1997710"/>
          </a:xfr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7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7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3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9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9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9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7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3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BD3313D2-A3E1-B241-9E17-EEBEFFFDB33D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3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3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AEF90F1D-9527-A547-B78D-5EF3A309F4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</p:sldLayoutIdLst>
  <p:txStyles>
    <p:titleStyle>
      <a:lvl1pPr algn="ctr" defTabSz="670575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502931" indent="-502931" algn="l" defTabSz="670575" rtl="0" eaLnBrk="1" latinLnBrk="0" hangingPunct="1">
        <a:spcBef>
          <a:spcPct val="20000"/>
        </a:spcBef>
        <a:buFont typeface="Arial"/>
        <a:buChar char="•"/>
        <a:defRPr sz="4693" kern="1200">
          <a:solidFill>
            <a:schemeClr val="tx1"/>
          </a:solidFill>
          <a:latin typeface="Times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ct val="20000"/>
        </a:spcBef>
        <a:buFont typeface="Arial"/>
        <a:buChar char="–"/>
        <a:defRPr sz="4107" kern="1200">
          <a:solidFill>
            <a:schemeClr val="tx1"/>
          </a:solidFill>
          <a:latin typeface="Times"/>
          <a:ea typeface="+mn-ea"/>
          <a:cs typeface="+mn-cs"/>
        </a:defRPr>
      </a:lvl2pPr>
      <a:lvl3pPr marL="1676438" indent="-335288" algn="l" defTabSz="670575" rtl="0" eaLnBrk="1" latinLnBrk="0" hangingPunct="1">
        <a:spcBef>
          <a:spcPct val="20000"/>
        </a:spcBef>
        <a:buFont typeface="Arial"/>
        <a:buChar char="•"/>
        <a:defRPr sz="3520" kern="1200">
          <a:solidFill>
            <a:schemeClr val="tx1"/>
          </a:solidFill>
          <a:latin typeface="Times"/>
          <a:ea typeface="+mn-ea"/>
          <a:cs typeface="+mn-cs"/>
        </a:defRPr>
      </a:lvl3pPr>
      <a:lvl4pPr marL="2347013" indent="-335288" algn="l" defTabSz="670575" rtl="0" eaLnBrk="1" latinLnBrk="0" hangingPunct="1">
        <a:spcBef>
          <a:spcPct val="20000"/>
        </a:spcBef>
        <a:buFont typeface="Arial"/>
        <a:buChar char="–"/>
        <a:defRPr sz="2933" kern="1200">
          <a:solidFill>
            <a:schemeClr val="tx1"/>
          </a:solidFill>
          <a:latin typeface="Times"/>
          <a:ea typeface="+mn-ea"/>
          <a:cs typeface="+mn-cs"/>
        </a:defRPr>
      </a:lvl4pPr>
      <a:lvl5pPr marL="3017589" indent="-335288" algn="l" defTabSz="670575" rtl="0" eaLnBrk="1" latinLnBrk="0" hangingPunct="1">
        <a:spcBef>
          <a:spcPct val="20000"/>
        </a:spcBef>
        <a:buFont typeface="Arial"/>
        <a:buChar char="»"/>
        <a:defRPr sz="2933" kern="1200">
          <a:solidFill>
            <a:schemeClr val="tx1"/>
          </a:solidFill>
          <a:latin typeface="Times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DC319B-D402-4A4B-B590-4D3B3D11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5DE257C8-3DAC-4D44-AFC1-D83290481CEE}"/>
              </a:ext>
            </a:extLst>
          </p:cNvPr>
          <p:cNvSpPr txBox="1"/>
          <p:nvPr/>
        </p:nvSpPr>
        <p:spPr>
          <a:xfrm>
            <a:off x="3176195" y="5969939"/>
            <a:ext cx="4596205" cy="302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090" tIns="67027" rIns="134090" bIns="67027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5400"/>
            </a:pPr>
            <a:r>
              <a:rPr lang="en-US" sz="2053" dirty="0">
                <a:latin typeface="Avenir Medium" panose="02000503020000020003" pitchFamily="2" charset="0"/>
                <a:ea typeface="Times New Roman"/>
                <a:cs typeface="Times New Roman"/>
                <a:sym typeface="Times New Roman"/>
              </a:rPr>
              <a:t>Date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ts val="5400"/>
            </a:pPr>
            <a:r>
              <a:rPr lang="en-US" sz="2053" dirty="0">
                <a:latin typeface="Avenir Medium" panose="02000503020000020003" pitchFamily="2" charset="0"/>
                <a:ea typeface="Arial"/>
                <a:cs typeface="Times New Roman"/>
                <a:sym typeface="Times New Roman"/>
              </a:rPr>
              <a:t>Time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ts val="5400"/>
            </a:pPr>
            <a:r>
              <a:rPr lang="en-US" sz="2053" dirty="0">
                <a:latin typeface="Avenir Medium" panose="02000503020000020003" pitchFamily="2" charset="0"/>
                <a:ea typeface="Arial"/>
                <a:cs typeface="Times New Roman"/>
                <a:sym typeface="Times New Roman"/>
              </a:rPr>
              <a:t>Location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ts val="5400"/>
            </a:pPr>
            <a:r>
              <a:rPr lang="en-US" sz="2053" dirty="0">
                <a:latin typeface="Avenir Medium" panose="02000503020000020003" pitchFamily="2" charset="0"/>
                <a:ea typeface="Arial"/>
                <a:cs typeface="Times New Roman"/>
                <a:sym typeface="Times New Roman"/>
              </a:rPr>
              <a:t>Presented by</a:t>
            </a:r>
            <a:endParaRPr sz="2053" dirty="0">
              <a:latin typeface="Avenir Medium" panose="02000503020000020003" pitchFamily="2" charset="0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4400"/>
            </a:pPr>
            <a:endParaRPr sz="6453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85147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78185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Medium</vt:lpstr>
      <vt:lpstr>Calibri</vt:lpstr>
      <vt:lpstr>Times</vt:lpstr>
      <vt:lpstr>Times New Roman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Tallamy, Douglas</dc:creator>
  <cp:lastModifiedBy>Eddie Jabbour</cp:lastModifiedBy>
  <cp:revision>261</cp:revision>
  <dcterms:created xsi:type="dcterms:W3CDTF">2021-12-20T00:02:00Z</dcterms:created>
  <dcterms:modified xsi:type="dcterms:W3CDTF">2025-02-11T13:53:39Z</dcterms:modified>
</cp:coreProperties>
</file>