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213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964D"/>
    <a:srgbClr val="548F48"/>
    <a:srgbClr val="004505"/>
    <a:srgbClr val="98EB99"/>
    <a:srgbClr val="004706"/>
    <a:srgbClr val="013205"/>
    <a:srgbClr val="023806"/>
    <a:srgbClr val="033606"/>
    <a:srgbClr val="0142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6"/>
    <p:restoredTop sz="95737"/>
  </p:normalViewPr>
  <p:slideViewPr>
    <p:cSldViewPr snapToGrid="0" snapToObjects="1">
      <p:cViewPr varScale="1">
        <p:scale>
          <a:sx n="96" d="100"/>
          <a:sy n="96" d="100"/>
        </p:scale>
        <p:origin x="2552" y="192"/>
      </p:cViewPr>
      <p:guideLst/>
    </p:cSldViewPr>
  </p:slideViewPr>
  <p:outlineViewPr>
    <p:cViewPr>
      <p:scale>
        <a:sx n="33" d="100"/>
        <a:sy n="33" d="100"/>
      </p:scale>
      <p:origin x="0" y="-10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27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6C59A-DB06-0645-8B02-44E54EAF4A51}" type="datetimeFigureOut">
              <a:rPr lang="en-US" smtClean="0"/>
              <a:t>2/11/25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C909C-5D21-8F4E-A5CB-E3057603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3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37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68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60"/>
            <a:ext cx="6606540" cy="1997710"/>
          </a:xfrm>
        </p:spPr>
        <p:txBody>
          <a:bodyPr anchor="t"/>
          <a:lstStyle>
            <a:lvl1pPr algn="l">
              <a:defRPr sz="58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0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1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7"/>
            <a:ext cx="3432810" cy="6638079"/>
          </a:xfrm>
        </p:spPr>
        <p:txBody>
          <a:bodyPr/>
          <a:lstStyle>
            <a:lvl1pPr>
              <a:defRPr sz="4107"/>
            </a:lvl1pPr>
            <a:lvl2pPr>
              <a:defRPr sz="3520"/>
            </a:lvl2pPr>
            <a:lvl3pPr>
              <a:defRPr sz="2933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7"/>
            <a:ext cx="3432810" cy="6638079"/>
          </a:xfrm>
        </p:spPr>
        <p:txBody>
          <a:bodyPr/>
          <a:lstStyle>
            <a:lvl1pPr>
              <a:defRPr sz="4107"/>
            </a:lvl1pPr>
            <a:lvl2pPr>
              <a:defRPr sz="3520"/>
            </a:lvl2pPr>
            <a:lvl3pPr>
              <a:defRPr sz="2933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38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3520"/>
            </a:lvl1pPr>
            <a:lvl2pPr>
              <a:defRPr sz="2933"/>
            </a:lvl2pPr>
            <a:lvl3pPr>
              <a:defRPr sz="2640"/>
            </a:lvl3pPr>
            <a:lvl4pPr>
              <a:defRPr sz="2347"/>
            </a:lvl4pPr>
            <a:lvl5pPr>
              <a:defRPr sz="2347"/>
            </a:lvl5pPr>
            <a:lvl6pPr>
              <a:defRPr sz="2347"/>
            </a:lvl6pPr>
            <a:lvl7pPr>
              <a:defRPr sz="2347"/>
            </a:lvl7pPr>
            <a:lvl8pPr>
              <a:defRPr sz="2347"/>
            </a:lvl8pPr>
            <a:lvl9pPr>
              <a:defRPr sz="234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3" y="2251499"/>
            <a:ext cx="3435509" cy="938318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3" y="3189817"/>
            <a:ext cx="3435509" cy="5795222"/>
          </a:xfrm>
        </p:spPr>
        <p:txBody>
          <a:bodyPr/>
          <a:lstStyle>
            <a:lvl1pPr>
              <a:defRPr sz="3520"/>
            </a:lvl1pPr>
            <a:lvl2pPr>
              <a:defRPr sz="2933"/>
            </a:lvl2pPr>
            <a:lvl3pPr>
              <a:defRPr sz="2640"/>
            </a:lvl3pPr>
            <a:lvl4pPr>
              <a:defRPr sz="2347"/>
            </a:lvl4pPr>
            <a:lvl5pPr>
              <a:defRPr sz="2347"/>
            </a:lvl5pPr>
            <a:lvl6pPr>
              <a:defRPr sz="2347"/>
            </a:lvl6pPr>
            <a:lvl7pPr>
              <a:defRPr sz="2347"/>
            </a:lvl7pPr>
            <a:lvl8pPr>
              <a:defRPr sz="2347"/>
            </a:lvl8pPr>
            <a:lvl9pPr>
              <a:defRPr sz="234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3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8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9"/>
            <a:ext cx="1748790" cy="8582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9"/>
            <a:ext cx="5116830" cy="8582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313D2-A3E1-B241-9E17-EEBEFFFDB33D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0F1D-9527-A547-B78D-5EF3A309F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7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53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  <a:latin typeface="Times"/>
              </a:defRPr>
            </a:lvl1pPr>
          </a:lstStyle>
          <a:p>
            <a:fld id="{BD3313D2-A3E1-B241-9E17-EEBEFFFDB33D}" type="datetimeFigureOut">
              <a:rPr lang="en-US" smtClean="0"/>
              <a:pPr/>
              <a:t>2/11/25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53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  <a:latin typeface="Time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53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  <a:latin typeface="Times"/>
              </a:defRPr>
            </a:lvl1pPr>
          </a:lstStyle>
          <a:p>
            <a:fld id="{AEF90F1D-9527-A547-B78D-5EF3A309F4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801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8" r:id="rId7"/>
    <p:sldLayoutId id="2147483659" r:id="rId8"/>
  </p:sldLayoutIdLst>
  <p:txStyles>
    <p:titleStyle>
      <a:lvl1pPr algn="ctr" defTabSz="670575" rtl="0" eaLnBrk="1" latinLnBrk="0" hangingPunct="1">
        <a:spcBef>
          <a:spcPct val="0"/>
        </a:spcBef>
        <a:buNone/>
        <a:defRPr sz="6453" kern="1200">
          <a:solidFill>
            <a:schemeClr val="tx1"/>
          </a:solidFill>
          <a:latin typeface="Times"/>
          <a:ea typeface="+mj-ea"/>
          <a:cs typeface="+mj-cs"/>
        </a:defRPr>
      </a:lvl1pPr>
    </p:titleStyle>
    <p:bodyStyle>
      <a:lvl1pPr marL="502931" indent="-502931" algn="l" defTabSz="670575" rtl="0" eaLnBrk="1" latinLnBrk="0" hangingPunct="1">
        <a:spcBef>
          <a:spcPct val="20000"/>
        </a:spcBef>
        <a:buFont typeface="Arial"/>
        <a:buChar char="•"/>
        <a:defRPr sz="4693" kern="1200">
          <a:solidFill>
            <a:schemeClr val="tx1"/>
          </a:solidFill>
          <a:latin typeface="Times"/>
          <a:ea typeface="+mn-ea"/>
          <a:cs typeface="+mn-cs"/>
        </a:defRPr>
      </a:lvl1pPr>
      <a:lvl2pPr marL="1089685" indent="-419110" algn="l" defTabSz="670575" rtl="0" eaLnBrk="1" latinLnBrk="0" hangingPunct="1">
        <a:spcBef>
          <a:spcPct val="20000"/>
        </a:spcBef>
        <a:buFont typeface="Arial"/>
        <a:buChar char="–"/>
        <a:defRPr sz="4107" kern="1200">
          <a:solidFill>
            <a:schemeClr val="tx1"/>
          </a:solidFill>
          <a:latin typeface="Times"/>
          <a:ea typeface="+mn-ea"/>
          <a:cs typeface="+mn-cs"/>
        </a:defRPr>
      </a:lvl2pPr>
      <a:lvl3pPr marL="1676438" indent="-335288" algn="l" defTabSz="670575" rtl="0" eaLnBrk="1" latinLnBrk="0" hangingPunct="1">
        <a:spcBef>
          <a:spcPct val="20000"/>
        </a:spcBef>
        <a:buFont typeface="Arial"/>
        <a:buChar char="•"/>
        <a:defRPr sz="3520" kern="1200">
          <a:solidFill>
            <a:schemeClr val="tx1"/>
          </a:solidFill>
          <a:latin typeface="Times"/>
          <a:ea typeface="+mn-ea"/>
          <a:cs typeface="+mn-cs"/>
        </a:defRPr>
      </a:lvl3pPr>
      <a:lvl4pPr marL="2347013" indent="-335288" algn="l" defTabSz="670575" rtl="0" eaLnBrk="1" latinLnBrk="0" hangingPunct="1">
        <a:spcBef>
          <a:spcPct val="20000"/>
        </a:spcBef>
        <a:buFont typeface="Arial"/>
        <a:buChar char="–"/>
        <a:defRPr sz="2933" kern="1200">
          <a:solidFill>
            <a:schemeClr val="tx1"/>
          </a:solidFill>
          <a:latin typeface="Times"/>
          <a:ea typeface="+mn-ea"/>
          <a:cs typeface="+mn-cs"/>
        </a:defRPr>
      </a:lvl4pPr>
      <a:lvl5pPr marL="3017589" indent="-335288" algn="l" defTabSz="670575" rtl="0" eaLnBrk="1" latinLnBrk="0" hangingPunct="1">
        <a:spcBef>
          <a:spcPct val="20000"/>
        </a:spcBef>
        <a:buFont typeface="Arial"/>
        <a:buChar char="»"/>
        <a:defRPr sz="2933" kern="1200">
          <a:solidFill>
            <a:schemeClr val="tx1"/>
          </a:solidFill>
          <a:latin typeface="Times"/>
          <a:ea typeface="+mn-ea"/>
          <a:cs typeface="+mn-cs"/>
        </a:defRPr>
      </a:lvl5pPr>
      <a:lvl6pPr marL="3688164" indent="-335288" algn="l" defTabSz="670575" rtl="0" eaLnBrk="1" latinLnBrk="0" hangingPunct="1">
        <a:spcBef>
          <a:spcPct val="20000"/>
        </a:spcBef>
        <a:buFont typeface="Arial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670575" rtl="0" eaLnBrk="1" latinLnBrk="0" hangingPunct="1">
        <a:spcBef>
          <a:spcPct val="20000"/>
        </a:spcBef>
        <a:buFont typeface="Arial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670575" rtl="0" eaLnBrk="1" latinLnBrk="0" hangingPunct="1">
        <a:spcBef>
          <a:spcPct val="20000"/>
        </a:spcBef>
        <a:buFont typeface="Arial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670575" rtl="0" eaLnBrk="1" latinLnBrk="0" hangingPunct="1">
        <a:spcBef>
          <a:spcPct val="20000"/>
        </a:spcBef>
        <a:buFont typeface="Arial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67057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D25B78-9C01-854F-A51C-EE240C284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Google Shape;99;p2">
            <a:extLst>
              <a:ext uri="{FF2B5EF4-FFF2-40B4-BE49-F238E27FC236}">
                <a16:creationId xmlns:a16="http://schemas.microsoft.com/office/drawing/2014/main" id="{309D4AAA-9A02-2F47-9545-C678E3F17732}"/>
              </a:ext>
            </a:extLst>
          </p:cNvPr>
          <p:cNvSpPr txBox="1"/>
          <p:nvPr/>
        </p:nvSpPr>
        <p:spPr>
          <a:xfrm>
            <a:off x="2169030" y="5930183"/>
            <a:ext cx="4596205" cy="3024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4090" tIns="67027" rIns="134090" bIns="67027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rgbClr val="000000"/>
              </a:buClr>
              <a:buSzPts val="5400"/>
            </a:pPr>
            <a:r>
              <a:rPr lang="en-US" sz="2053" dirty="0">
                <a:solidFill>
                  <a:srgbClr val="FFFF00"/>
                </a:solidFill>
                <a:latin typeface="Avenir Medium" panose="02000503020000020003" pitchFamily="2" charset="0"/>
                <a:ea typeface="Times New Roman"/>
                <a:cs typeface="Times New Roman"/>
                <a:sym typeface="Times New Roman"/>
              </a:rPr>
              <a:t>Date</a:t>
            </a:r>
          </a:p>
          <a:p>
            <a:pPr algn="ctr">
              <a:lnSpc>
                <a:spcPct val="150000"/>
              </a:lnSpc>
              <a:buClr>
                <a:srgbClr val="000000"/>
              </a:buClr>
              <a:buSzPts val="5400"/>
            </a:pPr>
            <a:r>
              <a:rPr lang="en-US" sz="2053" dirty="0">
                <a:solidFill>
                  <a:srgbClr val="FFFF00"/>
                </a:solidFill>
                <a:latin typeface="Avenir Medium" panose="02000503020000020003" pitchFamily="2" charset="0"/>
                <a:ea typeface="Arial"/>
                <a:cs typeface="Times New Roman"/>
                <a:sym typeface="Times New Roman"/>
              </a:rPr>
              <a:t>Time</a:t>
            </a:r>
          </a:p>
          <a:p>
            <a:pPr algn="ctr">
              <a:lnSpc>
                <a:spcPct val="150000"/>
              </a:lnSpc>
              <a:buClr>
                <a:srgbClr val="000000"/>
              </a:buClr>
              <a:buSzPts val="5400"/>
            </a:pPr>
            <a:r>
              <a:rPr lang="en-US" sz="2053" dirty="0">
                <a:solidFill>
                  <a:srgbClr val="FFFF00"/>
                </a:solidFill>
                <a:latin typeface="Avenir Medium" panose="02000503020000020003" pitchFamily="2" charset="0"/>
                <a:ea typeface="Arial"/>
                <a:cs typeface="Times New Roman"/>
                <a:sym typeface="Times New Roman"/>
              </a:rPr>
              <a:t>Location</a:t>
            </a:r>
          </a:p>
          <a:p>
            <a:pPr algn="ctr">
              <a:lnSpc>
                <a:spcPct val="150000"/>
              </a:lnSpc>
              <a:buClr>
                <a:srgbClr val="000000"/>
              </a:buClr>
              <a:buSzPts val="5400"/>
            </a:pPr>
            <a:r>
              <a:rPr lang="en-US" sz="2053" dirty="0">
                <a:solidFill>
                  <a:srgbClr val="FFFF00"/>
                </a:solidFill>
                <a:latin typeface="Avenir Medium" panose="02000503020000020003" pitchFamily="2" charset="0"/>
                <a:ea typeface="Arial"/>
                <a:cs typeface="Times New Roman"/>
                <a:sym typeface="Times New Roman"/>
              </a:rPr>
              <a:t>Presented by</a:t>
            </a:r>
            <a:endParaRPr sz="2053" dirty="0">
              <a:solidFill>
                <a:srgbClr val="FFFF00"/>
              </a:solidFill>
              <a:latin typeface="Avenir Medium" panose="02000503020000020003" pitchFamily="2" charset="0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SzPts val="4400"/>
            </a:pPr>
            <a:endParaRPr sz="6453" dirty="0"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851476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78208</TotalTime>
  <Words>5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Avenir Medium</vt:lpstr>
      <vt:lpstr>Calibri</vt:lpstr>
      <vt:lpstr>Times</vt:lpstr>
      <vt:lpstr>Times New Roman</vt:lpstr>
      <vt:lpstr>Default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Tallamy, Douglas</dc:creator>
  <cp:lastModifiedBy>Eddie Jabbour</cp:lastModifiedBy>
  <cp:revision>259</cp:revision>
  <dcterms:created xsi:type="dcterms:W3CDTF">2021-12-20T00:02:00Z</dcterms:created>
  <dcterms:modified xsi:type="dcterms:W3CDTF">2025-02-11T13:52:53Z</dcterms:modified>
</cp:coreProperties>
</file>